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79" r:id="rId4"/>
    <p:sldId id="263" r:id="rId5"/>
    <p:sldId id="264" r:id="rId6"/>
    <p:sldId id="285" r:id="rId7"/>
    <p:sldId id="283" r:id="rId8"/>
    <p:sldId id="280" r:id="rId9"/>
    <p:sldId id="259" r:id="rId10"/>
    <p:sldId id="265" r:id="rId11"/>
    <p:sldId id="266" r:id="rId12"/>
    <p:sldId id="268" r:id="rId13"/>
    <p:sldId id="271" r:id="rId14"/>
    <p:sldId id="269" r:id="rId15"/>
    <p:sldId id="273" r:id="rId16"/>
    <p:sldId id="272" r:id="rId17"/>
    <p:sldId id="282" r:id="rId18"/>
    <p:sldId id="275" r:id="rId19"/>
    <p:sldId id="274" r:id="rId20"/>
    <p:sldId id="278" r:id="rId21"/>
    <p:sldId id="284" r:id="rId2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  <p:embeddedFont>
      <p:font typeface="PT Sans Narrow" panose="020B050602020302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7193C-03D6-4EC7-B07B-AC387F0BEA71}" v="420" dt="2023-10-20T15:59:07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4" autoAdjust="0"/>
  </p:normalViewPr>
  <p:slideViewPr>
    <p:cSldViewPr snapToGrid="0">
      <p:cViewPr varScale="1">
        <p:scale>
          <a:sx n="101" d="100"/>
          <a:sy n="101" d="100"/>
        </p:scale>
        <p:origin x="92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Newkirk" userId="9680a05c-cb1e-4565-8b93-2bd88f2c5fa2" providerId="ADAL" clId="{2CB7193C-03D6-4EC7-B07B-AC387F0BEA71}"/>
    <pc:docChg chg="custSel addSld delSld modSld sldOrd">
      <pc:chgData name="Kayla Newkirk" userId="9680a05c-cb1e-4565-8b93-2bd88f2c5fa2" providerId="ADAL" clId="{2CB7193C-03D6-4EC7-B07B-AC387F0BEA71}" dt="2023-10-20T16:18:55.169" v="2347" actId="20577"/>
      <pc:docMkLst>
        <pc:docMk/>
      </pc:docMkLst>
      <pc:sldChg chg="addSp delSp modSp mod delAnim chgLayout">
        <pc:chgData name="Kayla Newkirk" userId="9680a05c-cb1e-4565-8b93-2bd88f2c5fa2" providerId="ADAL" clId="{2CB7193C-03D6-4EC7-B07B-AC387F0BEA71}" dt="2023-10-20T16:18:55.169" v="2347" actId="20577"/>
        <pc:sldMkLst>
          <pc:docMk/>
          <pc:sldMk cId="0" sldId="256"/>
        </pc:sldMkLst>
        <pc:spChg chg="add mod ord">
          <ac:chgData name="Kayla Newkirk" userId="9680a05c-cb1e-4565-8b93-2bd88f2c5fa2" providerId="ADAL" clId="{2CB7193C-03D6-4EC7-B07B-AC387F0BEA71}" dt="2023-08-29T01:11:11.009" v="1490" actId="1076"/>
          <ac:spMkLst>
            <pc:docMk/>
            <pc:sldMk cId="0" sldId="256"/>
            <ac:spMk id="2" creationId="{4EA5A502-87E5-6848-2EEB-6787FCB5BB9D}"/>
          </ac:spMkLst>
        </pc:spChg>
        <pc:spChg chg="add del mod">
          <ac:chgData name="Kayla Newkirk" userId="9680a05c-cb1e-4565-8b93-2bd88f2c5fa2" providerId="ADAL" clId="{2CB7193C-03D6-4EC7-B07B-AC387F0BEA71}" dt="2023-08-24T12:21:21.203" v="1439" actId="478"/>
          <ac:spMkLst>
            <pc:docMk/>
            <pc:sldMk cId="0" sldId="256"/>
            <ac:spMk id="5" creationId="{3887C6A2-6F2D-AEEA-57C1-55695CD64AEF}"/>
          </ac:spMkLst>
        </pc:spChg>
        <pc:spChg chg="mod ord">
          <ac:chgData name="Kayla Newkirk" userId="9680a05c-cb1e-4565-8b93-2bd88f2c5fa2" providerId="ADAL" clId="{2CB7193C-03D6-4EC7-B07B-AC387F0BEA71}" dt="2023-10-20T16:18:55.169" v="2347" actId="20577"/>
          <ac:spMkLst>
            <pc:docMk/>
            <pc:sldMk cId="0" sldId="256"/>
            <ac:spMk id="66" creationId="{00000000-0000-0000-0000-000000000000}"/>
          </ac:spMkLst>
        </pc:spChg>
        <pc:spChg chg="del mod">
          <ac:chgData name="Kayla Newkirk" userId="9680a05c-cb1e-4565-8b93-2bd88f2c5fa2" providerId="ADAL" clId="{2CB7193C-03D6-4EC7-B07B-AC387F0BEA71}" dt="2023-08-24T12:21:18.043" v="1438" actId="478"/>
          <ac:spMkLst>
            <pc:docMk/>
            <pc:sldMk cId="0" sldId="256"/>
            <ac:spMk id="67" creationId="{00000000-0000-0000-0000-000000000000}"/>
          </ac:spMkLst>
        </pc:spChg>
      </pc:sldChg>
      <pc:sldChg chg="modSp mod modNotesTx">
        <pc:chgData name="Kayla Newkirk" userId="9680a05c-cb1e-4565-8b93-2bd88f2c5fa2" providerId="ADAL" clId="{2CB7193C-03D6-4EC7-B07B-AC387F0BEA71}" dt="2023-10-20T15:41:40.805" v="1933" actId="20577"/>
        <pc:sldMkLst>
          <pc:docMk/>
          <pc:sldMk cId="0" sldId="257"/>
        </pc:sldMkLst>
        <pc:spChg chg="mod">
          <ac:chgData name="Kayla Newkirk" userId="9680a05c-cb1e-4565-8b93-2bd88f2c5fa2" providerId="ADAL" clId="{2CB7193C-03D6-4EC7-B07B-AC387F0BEA71}" dt="2023-08-24T03:49:48.073" v="1345" actId="20577"/>
          <ac:spMkLst>
            <pc:docMk/>
            <pc:sldMk cId="0" sldId="257"/>
            <ac:spMk id="75" creationId="{00000000-0000-0000-0000-000000000000}"/>
          </ac:spMkLst>
        </pc:spChg>
      </pc:sldChg>
      <pc:sldChg chg="modSp mod ord modNotesTx">
        <pc:chgData name="Kayla Newkirk" userId="9680a05c-cb1e-4565-8b93-2bd88f2c5fa2" providerId="ADAL" clId="{2CB7193C-03D6-4EC7-B07B-AC387F0BEA71}" dt="2023-10-20T15:32:25.601" v="1656" actId="20577"/>
        <pc:sldMkLst>
          <pc:docMk/>
          <pc:sldMk cId="0" sldId="259"/>
        </pc:sldMkLst>
        <pc:spChg chg="mod">
          <ac:chgData name="Kayla Newkirk" userId="9680a05c-cb1e-4565-8b93-2bd88f2c5fa2" providerId="ADAL" clId="{2CB7193C-03D6-4EC7-B07B-AC387F0BEA71}" dt="2023-08-24T03:21:45.877" v="106" actId="20577"/>
          <ac:spMkLst>
            <pc:docMk/>
            <pc:sldMk cId="0" sldId="259"/>
            <ac:spMk id="89" creationId="{00000000-0000-0000-0000-000000000000}"/>
          </ac:spMkLst>
        </pc:spChg>
        <pc:spChg chg="mod">
          <ac:chgData name="Kayla Newkirk" userId="9680a05c-cb1e-4565-8b93-2bd88f2c5fa2" providerId="ADAL" clId="{2CB7193C-03D6-4EC7-B07B-AC387F0BEA71}" dt="2023-08-24T03:22:34.076" v="304" actId="20577"/>
          <ac:spMkLst>
            <pc:docMk/>
            <pc:sldMk cId="0" sldId="259"/>
            <ac:spMk id="90" creationId="{00000000-0000-0000-0000-000000000000}"/>
          </ac:spMkLst>
        </pc:spChg>
      </pc:sldChg>
      <pc:sldChg chg="modNotesTx">
        <pc:chgData name="Kayla Newkirk" userId="9680a05c-cb1e-4565-8b93-2bd88f2c5fa2" providerId="ADAL" clId="{2CB7193C-03D6-4EC7-B07B-AC387F0BEA71}" dt="2023-10-20T15:26:16.392" v="1515" actId="20577"/>
        <pc:sldMkLst>
          <pc:docMk/>
          <pc:sldMk cId="0" sldId="263"/>
        </pc:sldMkLst>
      </pc:sldChg>
      <pc:sldChg chg="modNotesTx">
        <pc:chgData name="Kayla Newkirk" userId="9680a05c-cb1e-4565-8b93-2bd88f2c5fa2" providerId="ADAL" clId="{2CB7193C-03D6-4EC7-B07B-AC387F0BEA71}" dt="2023-10-20T15:26:23.059" v="1547" actId="20577"/>
        <pc:sldMkLst>
          <pc:docMk/>
          <pc:sldMk cId="0" sldId="264"/>
        </pc:sldMkLst>
      </pc:sldChg>
      <pc:sldChg chg="modNotesTx">
        <pc:chgData name="Kayla Newkirk" userId="9680a05c-cb1e-4565-8b93-2bd88f2c5fa2" providerId="ADAL" clId="{2CB7193C-03D6-4EC7-B07B-AC387F0BEA71}" dt="2023-10-20T15:35:02.103" v="1759" actId="20577"/>
        <pc:sldMkLst>
          <pc:docMk/>
          <pc:sldMk cId="0" sldId="265"/>
        </pc:sldMkLst>
      </pc:sldChg>
      <pc:sldChg chg="ord modNotesTx">
        <pc:chgData name="Kayla Newkirk" userId="9680a05c-cb1e-4565-8b93-2bd88f2c5fa2" providerId="ADAL" clId="{2CB7193C-03D6-4EC7-B07B-AC387F0BEA71}" dt="2023-10-20T15:40:46.338" v="1798" actId="20577"/>
        <pc:sldMkLst>
          <pc:docMk/>
          <pc:sldMk cId="0" sldId="266"/>
        </pc:sldMkLst>
      </pc:sldChg>
      <pc:sldChg chg="ord">
        <pc:chgData name="Kayla Newkirk" userId="9680a05c-cb1e-4565-8b93-2bd88f2c5fa2" providerId="ADAL" clId="{2CB7193C-03D6-4EC7-B07B-AC387F0BEA71}" dt="2023-08-24T03:55:57.949" v="1347"/>
        <pc:sldMkLst>
          <pc:docMk/>
          <pc:sldMk cId="0" sldId="268"/>
        </pc:sldMkLst>
      </pc:sldChg>
      <pc:sldChg chg="ord">
        <pc:chgData name="Kayla Newkirk" userId="9680a05c-cb1e-4565-8b93-2bd88f2c5fa2" providerId="ADAL" clId="{2CB7193C-03D6-4EC7-B07B-AC387F0BEA71}" dt="2023-08-24T16:29:25.785" v="1463"/>
        <pc:sldMkLst>
          <pc:docMk/>
          <pc:sldMk cId="0" sldId="269"/>
        </pc:sldMkLst>
      </pc:sldChg>
      <pc:sldChg chg="modNotesTx">
        <pc:chgData name="Kayla Newkirk" userId="9680a05c-cb1e-4565-8b93-2bd88f2c5fa2" providerId="ADAL" clId="{2CB7193C-03D6-4EC7-B07B-AC387F0BEA71}" dt="2023-10-20T15:43:13.596" v="2133" actId="20577"/>
        <pc:sldMkLst>
          <pc:docMk/>
          <pc:sldMk cId="0" sldId="271"/>
        </pc:sldMkLst>
      </pc:sldChg>
      <pc:sldChg chg="mod ord modShow">
        <pc:chgData name="Kayla Newkirk" userId="9680a05c-cb1e-4565-8b93-2bd88f2c5fa2" providerId="ADAL" clId="{2CB7193C-03D6-4EC7-B07B-AC387F0BEA71}" dt="2023-10-20T16:02:51.234" v="2330" actId="729"/>
        <pc:sldMkLst>
          <pc:docMk/>
          <pc:sldMk cId="0" sldId="272"/>
        </pc:sldMkLst>
      </pc:sldChg>
      <pc:sldChg chg="mod modShow modNotesTx">
        <pc:chgData name="Kayla Newkirk" userId="9680a05c-cb1e-4565-8b93-2bd88f2c5fa2" providerId="ADAL" clId="{2CB7193C-03D6-4EC7-B07B-AC387F0BEA71}" dt="2023-10-20T16:02:24.320" v="2329" actId="729"/>
        <pc:sldMkLst>
          <pc:docMk/>
          <pc:sldMk cId="0" sldId="273"/>
        </pc:sldMkLst>
      </pc:sldChg>
      <pc:sldChg chg="addSp delSp modSp mod ord">
        <pc:chgData name="Kayla Newkirk" userId="9680a05c-cb1e-4565-8b93-2bd88f2c5fa2" providerId="ADAL" clId="{2CB7193C-03D6-4EC7-B07B-AC387F0BEA71}" dt="2023-10-20T15:59:30.207" v="2328" actId="20577"/>
        <pc:sldMkLst>
          <pc:docMk/>
          <pc:sldMk cId="0" sldId="275"/>
        </pc:sldMkLst>
        <pc:spChg chg="add del">
          <ac:chgData name="Kayla Newkirk" userId="9680a05c-cb1e-4565-8b93-2bd88f2c5fa2" providerId="ADAL" clId="{2CB7193C-03D6-4EC7-B07B-AC387F0BEA71}" dt="2023-10-20T15:58:10.942" v="2238" actId="478"/>
          <ac:spMkLst>
            <pc:docMk/>
            <pc:sldMk cId="0" sldId="275"/>
            <ac:spMk id="2" creationId="{4C8D1362-559C-8B89-1ADB-5CC9306FB395}"/>
          </ac:spMkLst>
        </pc:spChg>
        <pc:spChg chg="mod">
          <ac:chgData name="Kayla Newkirk" userId="9680a05c-cb1e-4565-8b93-2bd88f2c5fa2" providerId="ADAL" clId="{2CB7193C-03D6-4EC7-B07B-AC387F0BEA71}" dt="2023-10-20T15:59:30.207" v="2328" actId="20577"/>
          <ac:spMkLst>
            <pc:docMk/>
            <pc:sldMk cId="0" sldId="275"/>
            <ac:spMk id="206" creationId="{00000000-0000-0000-0000-000000000000}"/>
          </ac:spMkLst>
        </pc:spChg>
        <pc:picChg chg="del">
          <ac:chgData name="Kayla Newkirk" userId="9680a05c-cb1e-4565-8b93-2bd88f2c5fa2" providerId="ADAL" clId="{2CB7193C-03D6-4EC7-B07B-AC387F0BEA71}" dt="2023-10-20T15:58:07.694" v="2236" actId="478"/>
          <ac:picMkLst>
            <pc:docMk/>
            <pc:sldMk cId="0" sldId="275"/>
            <ac:picMk id="204" creationId="{00000000-0000-0000-0000-000000000000}"/>
          </ac:picMkLst>
        </pc:picChg>
        <pc:picChg chg="add del mod">
          <ac:chgData name="Kayla Newkirk" userId="9680a05c-cb1e-4565-8b93-2bd88f2c5fa2" providerId="ADAL" clId="{2CB7193C-03D6-4EC7-B07B-AC387F0BEA71}" dt="2023-10-20T15:58:57.680" v="2254" actId="478"/>
          <ac:picMkLst>
            <pc:docMk/>
            <pc:sldMk cId="0" sldId="275"/>
            <ac:picMk id="1028" creationId="{FFECF37D-5151-A111-38A5-53BBEEBA561A}"/>
          </ac:picMkLst>
        </pc:picChg>
        <pc:picChg chg="add mod">
          <ac:chgData name="Kayla Newkirk" userId="9680a05c-cb1e-4565-8b93-2bd88f2c5fa2" providerId="ADAL" clId="{2CB7193C-03D6-4EC7-B07B-AC387F0BEA71}" dt="2023-10-20T15:59:07.554" v="2259" actId="1076"/>
          <ac:picMkLst>
            <pc:docMk/>
            <pc:sldMk cId="0" sldId="275"/>
            <ac:picMk id="1030" creationId="{11A08FFF-64E6-7129-3E7C-80F251C9E868}"/>
          </ac:picMkLst>
        </pc:picChg>
      </pc:sldChg>
      <pc:sldChg chg="modNotesTx">
        <pc:chgData name="Kayla Newkirk" userId="9680a05c-cb1e-4565-8b93-2bd88f2c5fa2" providerId="ADAL" clId="{2CB7193C-03D6-4EC7-B07B-AC387F0BEA71}" dt="2023-08-24T03:42:49.800" v="1041" actId="20577"/>
        <pc:sldMkLst>
          <pc:docMk/>
          <pc:sldMk cId="0" sldId="278"/>
        </pc:sldMkLst>
      </pc:sldChg>
      <pc:sldChg chg="modNotesTx">
        <pc:chgData name="Kayla Newkirk" userId="9680a05c-cb1e-4565-8b93-2bd88f2c5fa2" providerId="ADAL" clId="{2CB7193C-03D6-4EC7-B07B-AC387F0BEA71}" dt="2023-10-20T15:25:44.693" v="1497" actId="20577"/>
        <pc:sldMkLst>
          <pc:docMk/>
          <pc:sldMk cId="521789391" sldId="279"/>
        </pc:sldMkLst>
      </pc:sldChg>
      <pc:sldChg chg="ord modNotesTx">
        <pc:chgData name="Kayla Newkirk" userId="9680a05c-cb1e-4565-8b93-2bd88f2c5fa2" providerId="ADAL" clId="{2CB7193C-03D6-4EC7-B07B-AC387F0BEA71}" dt="2023-10-20T15:25:11.302" v="1492"/>
        <pc:sldMkLst>
          <pc:docMk/>
          <pc:sldMk cId="1084043551" sldId="280"/>
        </pc:sldMkLst>
      </pc:sldChg>
      <pc:sldChg chg="addSp delSp modSp new del mod">
        <pc:chgData name="Kayla Newkirk" userId="9680a05c-cb1e-4565-8b93-2bd88f2c5fa2" providerId="ADAL" clId="{2CB7193C-03D6-4EC7-B07B-AC387F0BEA71}" dt="2023-08-24T03:28:17.588" v="954" actId="2696"/>
        <pc:sldMkLst>
          <pc:docMk/>
          <pc:sldMk cId="3023580735" sldId="281"/>
        </pc:sldMkLst>
        <pc:spChg chg="mod">
          <ac:chgData name="Kayla Newkirk" userId="9680a05c-cb1e-4565-8b93-2bd88f2c5fa2" providerId="ADAL" clId="{2CB7193C-03D6-4EC7-B07B-AC387F0BEA71}" dt="2023-08-24T03:18:49.367" v="55" actId="20577"/>
          <ac:spMkLst>
            <pc:docMk/>
            <pc:sldMk cId="3023580735" sldId="281"/>
            <ac:spMk id="2" creationId="{55EF670D-0639-A074-FD22-F126CC8EDAAF}"/>
          </ac:spMkLst>
        </pc:spChg>
        <pc:spChg chg="add del mod">
          <ac:chgData name="Kayla Newkirk" userId="9680a05c-cb1e-4565-8b93-2bd88f2c5fa2" providerId="ADAL" clId="{2CB7193C-03D6-4EC7-B07B-AC387F0BEA71}" dt="2023-08-24T03:19:46.562" v="64"/>
          <ac:spMkLst>
            <pc:docMk/>
            <pc:sldMk cId="3023580735" sldId="281"/>
            <ac:spMk id="3" creationId="{22523FE2-654D-11B7-19CE-D7C76BB59F93}"/>
          </ac:spMkLst>
        </pc:spChg>
      </pc:sldChg>
      <pc:sldChg chg="modSp add mod ord modNotesTx">
        <pc:chgData name="Kayla Newkirk" userId="9680a05c-cb1e-4565-8b93-2bd88f2c5fa2" providerId="ADAL" clId="{2CB7193C-03D6-4EC7-B07B-AC387F0BEA71}" dt="2023-08-24T04:09:06.580" v="1436" actId="20577"/>
        <pc:sldMkLst>
          <pc:docMk/>
          <pc:sldMk cId="1565955872" sldId="282"/>
        </pc:sldMkLst>
        <pc:spChg chg="mod">
          <ac:chgData name="Kayla Newkirk" userId="9680a05c-cb1e-4565-8b93-2bd88f2c5fa2" providerId="ADAL" clId="{2CB7193C-03D6-4EC7-B07B-AC387F0BEA71}" dt="2023-08-24T03:56:41.522" v="1352" actId="1076"/>
          <ac:spMkLst>
            <pc:docMk/>
            <pc:sldMk cId="1565955872" sldId="282"/>
            <ac:spMk id="89" creationId="{00000000-0000-0000-0000-000000000000}"/>
          </ac:spMkLst>
        </pc:spChg>
        <pc:spChg chg="mod">
          <ac:chgData name="Kayla Newkirk" userId="9680a05c-cb1e-4565-8b93-2bd88f2c5fa2" providerId="ADAL" clId="{2CB7193C-03D6-4EC7-B07B-AC387F0BEA71}" dt="2023-08-24T04:08:44.298" v="1370" actId="20577"/>
          <ac:spMkLst>
            <pc:docMk/>
            <pc:sldMk cId="1565955872" sldId="282"/>
            <ac:spMk id="90" creationId="{00000000-0000-0000-0000-000000000000}"/>
          </ac:spMkLst>
        </pc:spChg>
      </pc:sldChg>
      <pc:sldChg chg="modSp add mod ord modShow modNotesTx">
        <pc:chgData name="Kayla Newkirk" userId="9680a05c-cb1e-4565-8b93-2bd88f2c5fa2" providerId="ADAL" clId="{2CB7193C-03D6-4EC7-B07B-AC387F0BEA71}" dt="2023-10-20T16:04:21.050" v="2331" actId="729"/>
        <pc:sldMkLst>
          <pc:docMk/>
          <pc:sldMk cId="753388149" sldId="283"/>
        </pc:sldMkLst>
        <pc:spChg chg="mod">
          <ac:chgData name="Kayla Newkirk" userId="9680a05c-cb1e-4565-8b93-2bd88f2c5fa2" providerId="ADAL" clId="{2CB7193C-03D6-4EC7-B07B-AC387F0BEA71}" dt="2023-08-24T03:24:55.214" v="542" actId="20577"/>
          <ac:spMkLst>
            <pc:docMk/>
            <pc:sldMk cId="753388149" sldId="283"/>
            <ac:spMk id="89" creationId="{00000000-0000-0000-0000-000000000000}"/>
          </ac:spMkLst>
        </pc:spChg>
        <pc:spChg chg="mod">
          <ac:chgData name="Kayla Newkirk" userId="9680a05c-cb1e-4565-8b93-2bd88f2c5fa2" providerId="ADAL" clId="{2CB7193C-03D6-4EC7-B07B-AC387F0BEA71}" dt="2023-08-24T03:25:33.127" v="652" actId="1076"/>
          <ac:spMkLst>
            <pc:docMk/>
            <pc:sldMk cId="753388149" sldId="283"/>
            <ac:spMk id="90" creationId="{00000000-0000-0000-0000-000000000000}"/>
          </ac:spMkLst>
        </pc:spChg>
      </pc:sldChg>
      <pc:sldChg chg="addSp delSp modSp new del mod">
        <pc:chgData name="Kayla Newkirk" userId="9680a05c-cb1e-4565-8b93-2bd88f2c5fa2" providerId="ADAL" clId="{2CB7193C-03D6-4EC7-B07B-AC387F0BEA71}" dt="2023-08-24T03:24:37.506" v="497" actId="2696"/>
        <pc:sldMkLst>
          <pc:docMk/>
          <pc:sldMk cId="3858319579" sldId="283"/>
        </pc:sldMkLst>
        <pc:spChg chg="mod">
          <ac:chgData name="Kayla Newkirk" userId="9680a05c-cb1e-4565-8b93-2bd88f2c5fa2" providerId="ADAL" clId="{2CB7193C-03D6-4EC7-B07B-AC387F0BEA71}" dt="2023-08-24T03:24:22.261" v="486" actId="20577"/>
          <ac:spMkLst>
            <pc:docMk/>
            <pc:sldMk cId="3858319579" sldId="283"/>
            <ac:spMk id="2" creationId="{D51F760B-A068-F8B9-769E-6406BB3B6CBE}"/>
          </ac:spMkLst>
        </pc:spChg>
        <pc:spChg chg="add del mod">
          <ac:chgData name="Kayla Newkirk" userId="9680a05c-cb1e-4565-8b93-2bd88f2c5fa2" providerId="ADAL" clId="{2CB7193C-03D6-4EC7-B07B-AC387F0BEA71}" dt="2023-08-24T03:24:34.900" v="496" actId="478"/>
          <ac:spMkLst>
            <pc:docMk/>
            <pc:sldMk cId="3858319579" sldId="283"/>
            <ac:spMk id="3" creationId="{4BD619BE-C6FA-ABC2-45A1-48B1677C45E6}"/>
          </ac:spMkLst>
        </pc:spChg>
      </pc:sldChg>
      <pc:sldChg chg="addSp delSp modSp new mod">
        <pc:chgData name="Kayla Newkirk" userId="9680a05c-cb1e-4565-8b93-2bd88f2c5fa2" providerId="ADAL" clId="{2CB7193C-03D6-4EC7-B07B-AC387F0BEA71}" dt="2023-08-24T04:05:13.607" v="1356" actId="1076"/>
        <pc:sldMkLst>
          <pc:docMk/>
          <pc:sldMk cId="970995" sldId="284"/>
        </pc:sldMkLst>
        <pc:spChg chg="del">
          <ac:chgData name="Kayla Newkirk" userId="9680a05c-cb1e-4565-8b93-2bd88f2c5fa2" providerId="ADAL" clId="{2CB7193C-03D6-4EC7-B07B-AC387F0BEA71}" dt="2023-08-24T04:05:10.565" v="1355" actId="478"/>
          <ac:spMkLst>
            <pc:docMk/>
            <pc:sldMk cId="970995" sldId="284"/>
            <ac:spMk id="2" creationId="{38283F02-AF41-2385-A526-8165138DA3EE}"/>
          </ac:spMkLst>
        </pc:spChg>
        <pc:picChg chg="add mod">
          <ac:chgData name="Kayla Newkirk" userId="9680a05c-cb1e-4565-8b93-2bd88f2c5fa2" providerId="ADAL" clId="{2CB7193C-03D6-4EC7-B07B-AC387F0BEA71}" dt="2023-08-24T04:05:13.607" v="1356" actId="1076"/>
          <ac:picMkLst>
            <pc:docMk/>
            <pc:sldMk cId="970995" sldId="284"/>
            <ac:picMk id="4" creationId="{01481F85-F7EC-B204-C443-F0859380DA3F}"/>
          </ac:picMkLst>
        </pc:picChg>
      </pc:sldChg>
      <pc:sldChg chg="modSp new del mod">
        <pc:chgData name="Kayla Newkirk" userId="9680a05c-cb1e-4565-8b93-2bd88f2c5fa2" providerId="ADAL" clId="{2CB7193C-03D6-4EC7-B07B-AC387F0BEA71}" dt="2023-08-24T12:21:54.779" v="1460" actId="2696"/>
        <pc:sldMkLst>
          <pc:docMk/>
          <pc:sldMk cId="113240546" sldId="285"/>
        </pc:sldMkLst>
        <pc:spChg chg="mod">
          <ac:chgData name="Kayla Newkirk" userId="9680a05c-cb1e-4565-8b93-2bd88f2c5fa2" providerId="ADAL" clId="{2CB7193C-03D6-4EC7-B07B-AC387F0BEA71}" dt="2023-08-24T12:21:51.915" v="1459" actId="1076"/>
          <ac:spMkLst>
            <pc:docMk/>
            <pc:sldMk cId="113240546" sldId="285"/>
            <ac:spMk id="2" creationId="{1D993D01-D8B7-5AF8-066F-2CFF91DB2FD8}"/>
          </ac:spMkLst>
        </pc:spChg>
      </pc:sldChg>
      <pc:sldChg chg="new del">
        <pc:chgData name="Kayla Newkirk" userId="9680a05c-cb1e-4565-8b93-2bd88f2c5fa2" providerId="ADAL" clId="{2CB7193C-03D6-4EC7-B07B-AC387F0BEA71}" dt="2023-08-29T01:10:08.028" v="1465" actId="2696"/>
        <pc:sldMkLst>
          <pc:docMk/>
          <pc:sldMk cId="2327705464" sldId="285"/>
        </pc:sldMkLst>
      </pc:sldChg>
      <pc:sldChg chg="addSp delSp modSp new mod ord modClrScheme modShow chgLayout">
        <pc:chgData name="Kayla Newkirk" userId="9680a05c-cb1e-4565-8b93-2bd88f2c5fa2" providerId="ADAL" clId="{2CB7193C-03D6-4EC7-B07B-AC387F0BEA71}" dt="2023-10-20T16:06:50.937" v="2332" actId="729"/>
        <pc:sldMkLst>
          <pc:docMk/>
          <pc:sldMk cId="2694403899" sldId="285"/>
        </pc:sldMkLst>
        <pc:spChg chg="del mod">
          <ac:chgData name="Kayla Newkirk" userId="9680a05c-cb1e-4565-8b93-2bd88f2c5fa2" providerId="ADAL" clId="{2CB7193C-03D6-4EC7-B07B-AC387F0BEA71}" dt="2023-10-20T15:27:47.224" v="1568" actId="478"/>
          <ac:spMkLst>
            <pc:docMk/>
            <pc:sldMk cId="2694403899" sldId="285"/>
            <ac:spMk id="2" creationId="{E42582A4-0D45-F622-C921-AB12A133650C}"/>
          </ac:spMkLst>
        </pc:spChg>
        <pc:spChg chg="add del mod">
          <ac:chgData name="Kayla Newkirk" userId="9680a05c-cb1e-4565-8b93-2bd88f2c5fa2" providerId="ADAL" clId="{2CB7193C-03D6-4EC7-B07B-AC387F0BEA71}" dt="2023-10-20T15:27:48.931" v="1569" actId="478"/>
          <ac:spMkLst>
            <pc:docMk/>
            <pc:sldMk cId="2694403899" sldId="285"/>
            <ac:spMk id="5" creationId="{4E10828A-958A-F29C-5988-38D6F31A8D22}"/>
          </ac:spMkLst>
        </pc:spChg>
        <pc:spChg chg="add del mod">
          <ac:chgData name="Kayla Newkirk" userId="9680a05c-cb1e-4565-8b93-2bd88f2c5fa2" providerId="ADAL" clId="{2CB7193C-03D6-4EC7-B07B-AC387F0BEA71}" dt="2023-10-20T15:28:09.474" v="1574" actId="478"/>
          <ac:spMkLst>
            <pc:docMk/>
            <pc:sldMk cId="2694403899" sldId="285"/>
            <ac:spMk id="6" creationId="{4F17A040-899E-CA9F-9DB4-2C8734065F46}"/>
          </ac:spMkLst>
        </pc:spChg>
        <pc:spChg chg="add del mod ord">
          <ac:chgData name="Kayla Newkirk" userId="9680a05c-cb1e-4565-8b93-2bd88f2c5fa2" providerId="ADAL" clId="{2CB7193C-03D6-4EC7-B07B-AC387F0BEA71}" dt="2023-10-20T15:28:21.120" v="1576" actId="478"/>
          <ac:spMkLst>
            <pc:docMk/>
            <pc:sldMk cId="2694403899" sldId="285"/>
            <ac:spMk id="8" creationId="{A201A4E6-3705-74FF-5261-455764C904B6}"/>
          </ac:spMkLst>
        </pc:spChg>
        <pc:picChg chg="add del mod">
          <ac:chgData name="Kayla Newkirk" userId="9680a05c-cb1e-4565-8b93-2bd88f2c5fa2" providerId="ADAL" clId="{2CB7193C-03D6-4EC7-B07B-AC387F0BEA71}" dt="2023-10-20T15:27:57.771" v="1571" actId="21"/>
          <ac:picMkLst>
            <pc:docMk/>
            <pc:sldMk cId="2694403899" sldId="285"/>
            <ac:picMk id="3" creationId="{47F30925-63F1-6870-29CF-5B7891FB07BE}"/>
          </ac:picMkLst>
        </pc:picChg>
        <pc:picChg chg="add mod">
          <ac:chgData name="Kayla Newkirk" userId="9680a05c-cb1e-4565-8b93-2bd88f2c5fa2" providerId="ADAL" clId="{2CB7193C-03D6-4EC7-B07B-AC387F0BEA71}" dt="2023-10-20T15:30:02.392" v="1581" actId="1076"/>
          <ac:picMkLst>
            <pc:docMk/>
            <pc:sldMk cId="2694403899" sldId="285"/>
            <ac:picMk id="7" creationId="{A3308FEE-5C72-075B-041D-5F2E7EAEDD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KryaN44s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c3fca563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c3fca563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Scaling question – refer to beginning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c0377222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c0377222f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88a71db2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88a71db2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** be trauma informed – INVITE THEM to close their eyes. If they do not want to, suggest finding a spot on the floor or in the room looking forward.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7e758e1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7e758e1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6655010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e6655010a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9f4da98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9f4da98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b4d6e8d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b4d6e8d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Problems may be motivation, time, understanding, etc.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Overcoming them with mindfulness buddies, alarms to help us stay on track or a schedule into a daily routine, plan it into our calendar, etc.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5905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8c41d4d2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8c41d4d2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c0377222f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8c0377222f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8bb021bf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8bb021bf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*don’t forget to remind them that their paper is due Tuesday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ab3e825f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ab3e825f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them a scaling question of how they are feeling 1-5 5 being the best and 1 being the worst. Or make a </a:t>
            </a:r>
            <a:r>
              <a:rPr lang="en-US" dirty="0" err="1"/>
              <a:t>menti</a:t>
            </a:r>
            <a:r>
              <a:rPr lang="en-US" dirty="0"/>
              <a:t> with words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https://www.youtube.com/watch?time_continue=89&amp;v=w6T02g5hnT4&amp;embeds_referring_euri=https%3A%2F%2Fhubblecontent.osi.office.net%2F&amp;source_ve_path=Mjg2NjY&amp;feature=emb_logo</a:t>
            </a:r>
          </a:p>
        </p:txBody>
      </p:sp>
    </p:spTree>
    <p:extLst>
      <p:ext uri="{BB962C8B-B14F-4D97-AF65-F5344CB8AC3E}">
        <p14:creationId xmlns:p14="http://schemas.microsoft.com/office/powerpoint/2010/main" val="287809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a93c5a14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6a93c5a14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*remind them that mindfulness is not about perfection, but about taking each moment as an opportunity be present with yourself and what is around you.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c3fca563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c3fca563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*add in info about test anxiety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b4d6e8d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b4d6e8d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More understanding amongst disagreements, more peaceful interactions and constructive interactions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75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https://www.youtube.com/watch?v=vzKryaN44ss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30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b4d6e8d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b4d6e8d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(think, pair, share) 1-2 groups can share within the class . If nobody volunteers, we (each?) do an example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a93c5a14f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a93c5a14f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the class if they have any other examples. Ex: driving, etc. we can state as well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w6T02g5hnT4?start=89&amp;feature=oembed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zKryaN44ss?start=17&amp;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936604" y="1066795"/>
            <a:ext cx="7270792" cy="20260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Mindfulness 101</a:t>
            </a:r>
            <a:endParaRPr sz="4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EA5A502-87E5-6848-2EEB-6787FCB5B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6750" y="2864553"/>
            <a:ext cx="4870500" cy="792600"/>
          </a:xfrm>
        </p:spPr>
        <p:txBody>
          <a:bodyPr/>
          <a:lstStyle/>
          <a:p>
            <a:r>
              <a:rPr lang="en-US" dirty="0"/>
              <a:t>Kayla Newkirk, M.S.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294600" y="28245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2" dirty="0"/>
              <a:t>So, what does </a:t>
            </a:r>
            <a:r>
              <a:rPr lang="en" sz="5266" dirty="0"/>
              <a:t>mindfulness </a:t>
            </a:r>
            <a:r>
              <a:rPr lang="en" sz="3822" dirty="0"/>
              <a:t>look like?</a:t>
            </a:r>
            <a:endParaRPr sz="3822" dirty="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4294967295"/>
          </p:nvPr>
        </p:nvSpPr>
        <p:spPr>
          <a:xfrm>
            <a:off x="1450900" y="1347150"/>
            <a:ext cx="61569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When you think of activities that you can do mindfully,</a:t>
            </a:r>
            <a:br>
              <a:rPr lang="en" sz="25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25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comes to mind?</a:t>
            </a:r>
            <a:endParaRPr sz="2500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88" y="3001100"/>
            <a:ext cx="24098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9600" y="3058037"/>
            <a:ext cx="2348375" cy="16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7813" y="3049638"/>
            <a:ext cx="2348375" cy="16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81000" y="1780125"/>
            <a:ext cx="28080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60"/>
              <a:t>5-4-3-2-1</a:t>
            </a:r>
            <a:br>
              <a:rPr lang="en" sz="4560"/>
            </a:br>
            <a:r>
              <a:rPr lang="en" sz="4560"/>
              <a:t>Grounding</a:t>
            </a:r>
            <a:endParaRPr sz="4560"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l="1344" t="18109" r="1208" b="10817"/>
          <a:stretch/>
        </p:blipFill>
        <p:spPr>
          <a:xfrm>
            <a:off x="3577425" y="168900"/>
            <a:ext cx="5220274" cy="475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286350" y="43095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Alright, let’s</a:t>
            </a:r>
            <a:br>
              <a:rPr lang="en" sz="5800"/>
            </a:br>
            <a:r>
              <a:rPr lang="en" sz="6100"/>
              <a:t>try it out!</a:t>
            </a:r>
            <a:endParaRPr sz="6100"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l="4852" t="15204" b="48185"/>
          <a:stretch/>
        </p:blipFill>
        <p:spPr>
          <a:xfrm>
            <a:off x="1995975" y="2942812"/>
            <a:ext cx="3658907" cy="179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 l="5280" t="54944" r="3678" b="8445"/>
          <a:stretch/>
        </p:blipFill>
        <p:spPr>
          <a:xfrm>
            <a:off x="5428096" y="2942812"/>
            <a:ext cx="3500955" cy="179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-153550" y="3053500"/>
            <a:ext cx="2349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PT Sans Narrow"/>
                <a:ea typeface="PT Sans Narrow"/>
                <a:cs typeface="PT Sans Narrow"/>
                <a:sym typeface="PT Sans Narrow"/>
              </a:rPr>
              <a:t>Belly</a:t>
            </a:r>
            <a:endParaRPr sz="4100"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PT Sans Narrow"/>
                <a:ea typeface="PT Sans Narrow"/>
                <a:cs typeface="PT Sans Narrow"/>
                <a:sym typeface="PT Sans Narrow"/>
              </a:rPr>
              <a:t>Breathing</a:t>
            </a:r>
            <a:endParaRPr sz="41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235500" y="14154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Body Scan</a:t>
            </a:r>
            <a:endParaRPr sz="4500"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235500" y="2171125"/>
            <a:ext cx="2808000" cy="16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Let’s just notice. </a:t>
            </a:r>
            <a:endParaRPr sz="21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Don’t try to change. </a:t>
            </a:r>
            <a:endParaRPr sz="21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Just notice.</a:t>
            </a:r>
            <a:endParaRPr sz="21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t="11447" b="13437"/>
          <a:stretch/>
        </p:blipFill>
        <p:spPr>
          <a:xfrm>
            <a:off x="2915125" y="238838"/>
            <a:ext cx="6152100" cy="45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6121275" y="24344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Mindful</a:t>
            </a:r>
            <a:br>
              <a:rPr lang="en" sz="5200"/>
            </a:br>
            <a:r>
              <a:rPr lang="en" sz="5200"/>
              <a:t>Eating</a:t>
            </a:r>
            <a:endParaRPr sz="5200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25" y="466900"/>
            <a:ext cx="5612948" cy="420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325" y="60775"/>
            <a:ext cx="3885309" cy="502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/>
          <p:nvPr/>
        </p:nvSpPr>
        <p:spPr>
          <a:xfrm>
            <a:off x="219550" y="1305900"/>
            <a:ext cx="40929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How might I be </a:t>
            </a:r>
            <a:r>
              <a:rPr lang="en" sz="53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mindful</a:t>
            </a:r>
            <a:endParaRPr sz="44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 communication?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explore other mindfulness exercises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00" y="2698275"/>
            <a:ext cx="2411299" cy="16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525" y="3235488"/>
            <a:ext cx="2739675" cy="180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757750" y="4482425"/>
            <a:ext cx="142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PT Sans Narrow"/>
                <a:ea typeface="PT Sans Narrow"/>
                <a:cs typeface="PT Sans Narrow"/>
                <a:sym typeface="PT Sans Narrow"/>
              </a:rPr>
              <a:t>Massage Therapy</a:t>
            </a:r>
            <a:endParaRPr/>
          </a:p>
        </p:txBody>
      </p:sp>
      <p:sp>
        <p:nvSpPr>
          <p:cNvPr id="180" name="Google Shape;180;p29"/>
          <p:cNvSpPr txBox="1"/>
          <p:nvPr/>
        </p:nvSpPr>
        <p:spPr>
          <a:xfrm>
            <a:off x="3466159" y="2820000"/>
            <a:ext cx="207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PT Sans Narrow"/>
                <a:ea typeface="PT Sans Narrow"/>
                <a:cs typeface="PT Sans Narrow"/>
                <a:sym typeface="PT Sans Narrow"/>
              </a:rPr>
              <a:t>Guided Imagery Meditation</a:t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5">
            <a:alphaModFix/>
          </a:blip>
          <a:srcRect l="5590" r="-5589"/>
          <a:stretch/>
        </p:blipFill>
        <p:spPr>
          <a:xfrm>
            <a:off x="6264250" y="2731749"/>
            <a:ext cx="2739680" cy="15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7411425" y="4482425"/>
            <a:ext cx="66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PT Sans Narrow"/>
                <a:ea typeface="PT Sans Narrow"/>
                <a:cs typeface="PT Sans Narrow"/>
                <a:sym typeface="PT Sans Narrow"/>
              </a:rPr>
              <a:t>Yoga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1003650" y="1250498"/>
            <a:ext cx="7136700" cy="14793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Challenges and Overcoming Them</a:t>
            </a:r>
            <a:endParaRPr sz="4800"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2194550" y="2729879"/>
            <a:ext cx="4870500" cy="984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000" dirty="0"/>
              <a:t>What challenges might we face when trying to practice mindfulness regularly?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5659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77"/>
              <a:t>Mindfulness resources…</a:t>
            </a:r>
            <a:endParaRPr sz="637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11"/>
              <a:t>there’s an app for that</a:t>
            </a:r>
            <a:endParaRPr sz="3711"/>
          </a:p>
        </p:txBody>
      </p:sp>
      <p:sp>
        <p:nvSpPr>
          <p:cNvPr id="200" name="Google Shape;200;p32"/>
          <p:cNvSpPr txBox="1"/>
          <p:nvPr/>
        </p:nvSpPr>
        <p:spPr>
          <a:xfrm>
            <a:off x="1006100" y="2664375"/>
            <a:ext cx="184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PT Sans Narrow"/>
                <a:ea typeface="PT Sans Narrow"/>
                <a:cs typeface="PT Sans Narrow"/>
                <a:sym typeface="PT Sans Narrow"/>
              </a:rPr>
              <a:t>#SelfCare</a:t>
            </a:r>
            <a:b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  <a:t>Provides an interactive self-care app to practice mindful techniques</a:t>
            </a:r>
            <a:endParaRPr sz="15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00" y="3772587"/>
            <a:ext cx="791200" cy="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985850" y="3772575"/>
            <a:ext cx="188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PT Sans Narrow"/>
                <a:ea typeface="PT Sans Narrow"/>
                <a:cs typeface="PT Sans Narrow"/>
                <a:sym typeface="PT Sans Narrow"/>
              </a:rPr>
              <a:t>Smiling Mind</a:t>
            </a:r>
            <a:b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  <a:t>Daily meditations and mindfulness exercises</a:t>
            </a:r>
            <a:b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  <a:t>for teens</a:t>
            </a:r>
            <a:endParaRPr sz="15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 t="9170" b="-9170"/>
          <a:stretch/>
        </p:blipFill>
        <p:spPr>
          <a:xfrm>
            <a:off x="2944325" y="2700352"/>
            <a:ext cx="791200" cy="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/>
        </p:nvSpPr>
        <p:spPr>
          <a:xfrm>
            <a:off x="3826045" y="2664375"/>
            <a:ext cx="184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PT Sans Narrow"/>
                <a:ea typeface="PT Sans Narrow"/>
                <a:cs typeface="PT Sans Narrow"/>
                <a:sym typeface="PT Sans Narrow"/>
              </a:rPr>
              <a:t>Calm</a:t>
            </a:r>
            <a:b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  <a:t>Provides meditations,</a:t>
            </a:r>
            <a:b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  <a:t>calming music and sleep stories</a:t>
            </a:r>
            <a:endParaRPr sz="15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3803593" y="3686587"/>
            <a:ext cx="19683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PT Sans Narrow"/>
                <a:ea typeface="PT Sans Narrow"/>
                <a:cs typeface="PT Sans Narrow"/>
                <a:sym typeface="PT Sans Narrow"/>
              </a:rPr>
              <a:t>Headspace</a:t>
            </a:r>
            <a:b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1500" dirty="0">
                <a:latin typeface="PT Sans Narrow"/>
                <a:ea typeface="PT Sans Narrow"/>
                <a:cs typeface="PT Sans Narrow"/>
                <a:sym typeface="PT Sans Narrow"/>
              </a:rPr>
              <a:t>Provides meditations, animations, articles, and videos on mindfulness</a:t>
            </a:r>
            <a:endParaRPr sz="15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750" y="2700341"/>
            <a:ext cx="791200" cy="79122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6646000" y="2700350"/>
            <a:ext cx="196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latin typeface="PT Sans Narrow"/>
                <a:ea typeface="PT Sans Narrow"/>
                <a:cs typeface="PT Sans Narrow"/>
                <a:sym typeface="PT Sans Narrow"/>
              </a:rPr>
              <a:t>Plum Village: Zen Meditation</a:t>
            </a:r>
            <a:endParaRPr sz="1500"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PT Sans Narrow"/>
                <a:ea typeface="PT Sans Narrow"/>
                <a:cs typeface="PT Sans Narrow"/>
                <a:sym typeface="PT Sans Narrow"/>
              </a:rPr>
              <a:t>Offers guided meditations, relaxations, and talks </a:t>
            </a:r>
            <a:endParaRPr sz="1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6">
            <a:alphaModFix/>
          </a:blip>
          <a:srcRect l="-8150" t="4080" r="8150" b="-4079"/>
          <a:stretch/>
        </p:blipFill>
        <p:spPr>
          <a:xfrm>
            <a:off x="5637775" y="3772600"/>
            <a:ext cx="791200" cy="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6577750" y="3867425"/>
            <a:ext cx="25149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PT Sans Narrow"/>
                <a:ea typeface="PT Sans Narrow"/>
                <a:cs typeface="PT Sans Narrow"/>
                <a:sym typeface="PT Sans Narrow"/>
              </a:rPr>
              <a:t>Mindfulness Coach App</a:t>
            </a:r>
            <a:endParaRPr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Offers audio-guided mindfulness exercises, goal-setting assistance, reminders, crisis resources, and more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00" y="2678863"/>
            <a:ext cx="834200" cy="8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eadspace - University Health Center">
            <a:extLst>
              <a:ext uri="{FF2B5EF4-FFF2-40B4-BE49-F238E27FC236}">
                <a16:creationId xmlns:a16="http://schemas.microsoft.com/office/drawing/2014/main" id="{11A08FFF-64E6-7129-3E7C-80F251C9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57" y="3772587"/>
            <a:ext cx="791200" cy="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222525" y="1699500"/>
            <a:ext cx="4045200" cy="17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Okay, let’s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/>
              <a:t>recap</a:t>
            </a:r>
            <a:endParaRPr sz="6700" dirty="0"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2"/>
          </p:nvPr>
        </p:nvSpPr>
        <p:spPr>
          <a:xfrm>
            <a:off x="5001376" y="232098"/>
            <a:ext cx="3837000" cy="46217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700"/>
              <a:buFont typeface="Open Sans SemiBold"/>
              <a:buChar char="-"/>
            </a:pPr>
            <a:r>
              <a:rPr lang="en" sz="2300" dirty="0">
                <a:latin typeface="Open Sans SemiBold"/>
                <a:ea typeface="Open Sans SemiBold"/>
                <a:cs typeface="Open Sans SemiBold"/>
                <a:sym typeface="Open Sans SemiBold"/>
              </a:rPr>
              <a:t>What did you learn?</a:t>
            </a:r>
            <a:endParaRPr sz="15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700"/>
              <a:buFont typeface="Open Sans SemiBold"/>
              <a:buChar char="-"/>
            </a:pPr>
            <a:r>
              <a:rPr lang="en" sz="2300" dirty="0">
                <a:latin typeface="Open Sans SemiBold"/>
                <a:ea typeface="Open Sans SemiBold"/>
                <a:cs typeface="Open Sans SemiBold"/>
                <a:sym typeface="Open Sans SemiBold"/>
              </a:rPr>
              <a:t>How can you practice being mindful today?</a:t>
            </a:r>
            <a:endParaRPr sz="15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700"/>
              <a:buFont typeface="Open Sans SemiBold"/>
              <a:buChar char="-"/>
            </a:pPr>
            <a:r>
              <a:rPr lang="en" sz="2300" dirty="0">
                <a:latin typeface="Open Sans SemiBold"/>
                <a:ea typeface="Open Sans SemiBold"/>
                <a:cs typeface="Open Sans SemiBold"/>
                <a:sym typeface="Open Sans SemiBold"/>
              </a:rPr>
              <a:t>How might it help you now or in the future?</a:t>
            </a:r>
            <a:endParaRPr sz="23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700"/>
              <a:buFont typeface="Open Sans SemiBold"/>
              <a:buChar char="-"/>
            </a:pPr>
            <a:r>
              <a:rPr lang="en" sz="2300" dirty="0">
                <a:latin typeface="Open Sans SemiBold"/>
                <a:ea typeface="Open Sans SemiBold"/>
                <a:cs typeface="Open Sans SemiBold"/>
                <a:sym typeface="Open Sans SemiBold"/>
              </a:rPr>
              <a:t>When can I use mindfulness?</a:t>
            </a: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700"/>
              <a:buFont typeface="Open Sans SemiBold"/>
              <a:buChar char="-"/>
            </a:pPr>
            <a:endParaRPr lang="en" sz="23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700"/>
              <a:buFont typeface="Open Sans SemiBold"/>
              <a:buChar char="-"/>
            </a:pPr>
            <a:endParaRPr lang="en" sz="23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700"/>
              <a:buNone/>
            </a:pPr>
            <a:r>
              <a:rPr lang="en" sz="2300" dirty="0">
                <a:latin typeface="Open Sans SemiBold"/>
                <a:ea typeface="Open Sans SemiBold"/>
                <a:cs typeface="Open Sans SemiBold"/>
                <a:sym typeface="Open Sans SemiBold"/>
              </a:rPr>
              <a:t>_____________________________</a:t>
            </a:r>
            <a:endParaRPr sz="23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004125" y="119498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Expect:</a:t>
            </a:r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136750" y="2081173"/>
            <a:ext cx="4870500" cy="18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indent="-349250" algn="l">
              <a:lnSpc>
                <a:spcPct val="115000"/>
              </a:lnSpc>
              <a:buSzPts val="1900"/>
              <a:buFont typeface="Open Sans"/>
              <a:buChar char="★"/>
            </a:pPr>
            <a:r>
              <a:rPr lang="en-US" sz="3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Mindfulness?</a:t>
            </a:r>
          </a:p>
          <a:p>
            <a:pPr indent="-349250" algn="l">
              <a:lnSpc>
                <a:spcPct val="115000"/>
              </a:lnSpc>
              <a:buSzPts val="1900"/>
              <a:buFont typeface="Open Sans"/>
              <a:buChar char="★"/>
            </a:pPr>
            <a:r>
              <a:rPr lang="en-US" sz="3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Benefits </a:t>
            </a:r>
            <a:r>
              <a:rPr lang="en-US" sz="3200" dirty="0"/>
              <a:t>of Mindfulness</a:t>
            </a:r>
            <a:endParaRPr lang="en-US" sz="3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algn="l">
              <a:lnSpc>
                <a:spcPct val="115000"/>
              </a:lnSpc>
              <a:buSzPts val="1900"/>
              <a:buFont typeface="Open Sans"/>
              <a:buChar char="★"/>
            </a:pPr>
            <a:r>
              <a:rPr lang="en-US" sz="3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Mindfulness Practices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★"/>
            </a:pPr>
            <a:r>
              <a:rPr lang="en-US" sz="3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★"/>
            </a:pPr>
            <a:r>
              <a:rPr lang="en-US" sz="3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286350" y="1242069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What Questions Do You Have?</a:t>
            </a:r>
            <a:endParaRPr sz="3400" dirty="0"/>
          </a:p>
        </p:txBody>
      </p:sp>
      <p:pic>
        <p:nvPicPr>
          <p:cNvPr id="1030" name="Picture 6" descr="The question mark: abbreviation, or inverted semicolon?">
            <a:extLst>
              <a:ext uri="{FF2B5EF4-FFF2-40B4-BE49-F238E27FC236}">
                <a16:creationId xmlns:a16="http://schemas.microsoft.com/office/drawing/2014/main" id="{D8116F67-ED0D-3958-E16D-329A6AE53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58" y="2564891"/>
            <a:ext cx="4297683" cy="25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1481F85-F7EC-B204-C443-F0859380D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18" y="165004"/>
            <a:ext cx="44661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EF1AA-0EC6-15F6-2339-A5599AE3D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600" y="0"/>
            <a:ext cx="5998800" cy="50569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Why Mindfulness Is a Superpower: An Animation</a:t>
            </a:r>
          </a:p>
        </p:txBody>
      </p:sp>
      <p:pic>
        <p:nvPicPr>
          <p:cNvPr id="3" name="Online Media 2" title="Why Mindfulness Is a Superpower: An Animation">
            <a:hlinkClick r:id="" action="ppaction://media"/>
            <a:extLst>
              <a:ext uri="{FF2B5EF4-FFF2-40B4-BE49-F238E27FC236}">
                <a16:creationId xmlns:a16="http://schemas.microsoft.com/office/drawing/2014/main" id="{5EE0DD16-0D4E-52D7-F8C4-69758512C2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3028" y="429268"/>
            <a:ext cx="8017944" cy="45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143275"/>
            <a:ext cx="8520600" cy="1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 dirty="0"/>
              <a:t>What is</a:t>
            </a:r>
            <a:endParaRPr sz="304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40" dirty="0"/>
              <a:t>mindfulness?</a:t>
            </a:r>
            <a:endParaRPr sz="4740"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214900" y="1337000"/>
            <a:ext cx="8739600" cy="3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Mindfulness can be described as paying attention to</a:t>
            </a:r>
            <a:br>
              <a:rPr lang="en" sz="2000" dirty="0"/>
            </a:br>
            <a:r>
              <a:rPr lang="en" sz="2000" dirty="0"/>
              <a:t>what is happening in the </a:t>
            </a:r>
            <a:r>
              <a:rPr lang="en" sz="2000" i="1" dirty="0"/>
              <a:t>mind, body and immediate surroundings</a:t>
            </a:r>
            <a:r>
              <a:rPr lang="en" sz="2000" dirty="0"/>
              <a:t>. </a:t>
            </a:r>
            <a:endParaRPr sz="2000" dirty="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050" y="2103600"/>
            <a:ext cx="4838949" cy="29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129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 dirty="0"/>
              <a:t>Okay, what do I get from</a:t>
            </a:r>
            <a:endParaRPr sz="304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40" dirty="0"/>
              <a:t>being mindful?</a:t>
            </a:r>
            <a:endParaRPr sz="4740"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-171925" y="1065654"/>
            <a:ext cx="5000100" cy="3948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838200" marR="292100" lvl="0" indent="-349561" algn="l" rtl="0">
              <a:lnSpc>
                <a:spcPct val="150000"/>
              </a:lnSpc>
              <a:spcBef>
                <a:spcPts val="4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PT Sans Narrow"/>
              <a:buChar char="➔"/>
            </a:pPr>
            <a:r>
              <a:rPr lang="en" sz="18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Studies show that students who meditate before an exam perform better than students who do not</a:t>
            </a:r>
            <a:endParaRPr sz="1800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838200" marR="292100" lvl="0" indent="-34956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PT Sans Narrow"/>
              <a:buChar char="➔"/>
            </a:pPr>
            <a:r>
              <a:rPr lang="en-US" sz="18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Mindfulness practice can improve concentration</a:t>
            </a:r>
          </a:p>
          <a:p>
            <a:pPr marL="838200" marR="292100" lvl="0" indent="-34956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PT Sans Narrow"/>
              <a:buChar char="➔"/>
            </a:pPr>
            <a:r>
              <a:rPr lang="en" sz="18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Increase our immune system functioning</a:t>
            </a:r>
            <a:endParaRPr sz="1800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838200" marR="292100" lvl="0" indent="-34956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PT Sans Narrow"/>
              <a:buChar char="➔"/>
            </a:pPr>
            <a:r>
              <a:rPr lang="en" sz="18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Mindfulness-based interventions have been demonstrated to reduce the symptoms of anxiety, stress and depression </a:t>
            </a:r>
            <a:endParaRPr sz="600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4477000" y="-696098"/>
            <a:ext cx="4857000" cy="5839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92100" lvl="0" indent="0" algn="l" rtl="0">
              <a:lnSpc>
                <a:spcPct val="150000"/>
              </a:lnSpc>
              <a:spcBef>
                <a:spcPts val="460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292100" lvl="0" indent="0" algn="l" rtl="0">
              <a:lnSpc>
                <a:spcPct val="150000"/>
              </a:lnSpc>
              <a:spcBef>
                <a:spcPts val="460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838200" marR="292100" lvl="0" indent="-349250" algn="l" rtl="0">
              <a:lnSpc>
                <a:spcPct val="150000"/>
              </a:lnSpc>
              <a:spcBef>
                <a:spcPts val="46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PT Sans Narrow"/>
              <a:buChar char="➔"/>
            </a:pPr>
            <a:r>
              <a:rPr lang="en" sz="19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Mindfulness can help us learn how to control our emotions and handle everyday stress better </a:t>
            </a:r>
            <a:endParaRPr lang="en-US" sz="1900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838200" marR="2921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PT Sans Narrow"/>
              <a:buChar char="➔"/>
            </a:pPr>
            <a:r>
              <a:rPr lang="en" sz="1900" dirty="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One of the leading treatment for most mental health conditions (ie. PTSD, disordered eating, substance abuse)</a:t>
            </a:r>
            <a:endParaRPr sz="1900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308FEE-5C72-075B-041D-5F2E7EAE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75" y="97556"/>
            <a:ext cx="4860249" cy="49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0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1003650" y="922283"/>
            <a:ext cx="7136700" cy="14793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Benefits Beyond the Individual</a:t>
            </a:r>
            <a:endParaRPr sz="4800"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2194550" y="2571750"/>
            <a:ext cx="4870500" cy="901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000" dirty="0"/>
              <a:t>How can practicing mindfulness benefit those around us and within the community?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533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4676-5073-CF9D-05A0-69460DF4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961" y="121891"/>
            <a:ext cx="5264077" cy="707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Mindfulness Empowers Us</a:t>
            </a:r>
          </a:p>
        </p:txBody>
      </p:sp>
      <p:pic>
        <p:nvPicPr>
          <p:cNvPr id="5" name="Online Media 4" title="How Mindfulness Empowers Us: An Animation Narrated by Sharon Salzberg">
            <a:hlinkClick r:id="" action="ppaction://media"/>
            <a:extLst>
              <a:ext uri="{FF2B5EF4-FFF2-40B4-BE49-F238E27FC236}">
                <a16:creationId xmlns:a16="http://schemas.microsoft.com/office/drawing/2014/main" id="{D7BC3116-0065-D848-8FD7-0C7A7E83E7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8713" y="721894"/>
            <a:ext cx="7486572" cy="42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1003650" y="922283"/>
            <a:ext cx="7136700" cy="14793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Individual Experiences</a:t>
            </a:r>
            <a:endParaRPr sz="4800"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2194550" y="2487613"/>
            <a:ext cx="4870500" cy="1367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000" dirty="0"/>
              <a:t>Think of a time when being mindful might have changed the outcome. For example, misunderstandings that could have been avoided, or situations where reactions were impulsive.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9c742c4-e61c-4fa5-be89-a3cb566a80d1}" enabled="0" method="" siteId="{79c742c4-e61c-4fa5-be89-a3cb566a80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696</Words>
  <Application>Microsoft Office PowerPoint</Application>
  <PresentationFormat>On-screen Show (16:9)</PresentationFormat>
  <Paragraphs>82</Paragraphs>
  <Slides>21</Slides>
  <Notes>19</Notes>
  <HiddenSlides>5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Open Sans SemiBold</vt:lpstr>
      <vt:lpstr>Open Sans</vt:lpstr>
      <vt:lpstr>PT Sans Narrow</vt:lpstr>
      <vt:lpstr>Tropic</vt:lpstr>
      <vt:lpstr>Mindfulness 101</vt:lpstr>
      <vt:lpstr>What to Expect:</vt:lpstr>
      <vt:lpstr>PowerPoint Presentation</vt:lpstr>
      <vt:lpstr>What is mindfulness?</vt:lpstr>
      <vt:lpstr>Okay, what do I get from being mindful?</vt:lpstr>
      <vt:lpstr>PowerPoint Presentation</vt:lpstr>
      <vt:lpstr>Benefits Beyond the Individual</vt:lpstr>
      <vt:lpstr>How Mindfulness Empowers Us</vt:lpstr>
      <vt:lpstr>Individual Experiences</vt:lpstr>
      <vt:lpstr>So, what does mindfulness look like?</vt:lpstr>
      <vt:lpstr>5-4-3-2-1 Grounding</vt:lpstr>
      <vt:lpstr> Alright, let’s try it out!</vt:lpstr>
      <vt:lpstr>Body Scan</vt:lpstr>
      <vt:lpstr>Mindful Eating</vt:lpstr>
      <vt:lpstr>PowerPoint Presentation</vt:lpstr>
      <vt:lpstr>Let’s explore other mindfulness exercises</vt:lpstr>
      <vt:lpstr>Challenges and Overcoming Them</vt:lpstr>
      <vt:lpstr>Mindfulness resources… there’s an app for that</vt:lpstr>
      <vt:lpstr>  Okay, let’s recap</vt:lpstr>
      <vt:lpstr>What Questions Do You Have?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101: </dc:title>
  <dc:creator>Kayla Cordone</dc:creator>
  <cp:lastModifiedBy>Kayla Newkirk</cp:lastModifiedBy>
  <cp:revision>1</cp:revision>
  <dcterms:modified xsi:type="dcterms:W3CDTF">2023-10-20T16:19:00Z</dcterms:modified>
</cp:coreProperties>
</file>